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80" r:id="rId3"/>
    <p:sldId id="258" r:id="rId4"/>
    <p:sldId id="257" r:id="rId5"/>
    <p:sldId id="263" r:id="rId6"/>
    <p:sldId id="259" r:id="rId7"/>
    <p:sldId id="264" r:id="rId8"/>
    <p:sldId id="267" r:id="rId9"/>
    <p:sldId id="265" r:id="rId10"/>
    <p:sldId id="266" r:id="rId11"/>
    <p:sldId id="268" r:id="rId12"/>
    <p:sldId id="269" r:id="rId13"/>
    <p:sldId id="284" r:id="rId14"/>
    <p:sldId id="270" r:id="rId15"/>
    <p:sldId id="271" r:id="rId16"/>
    <p:sldId id="276" r:id="rId17"/>
    <p:sldId id="272" r:id="rId18"/>
    <p:sldId id="273" r:id="rId19"/>
    <p:sldId id="274" r:id="rId20"/>
    <p:sldId id="275" r:id="rId21"/>
    <p:sldId id="283" r:id="rId22"/>
    <p:sldId id="278" r:id="rId23"/>
    <p:sldId id="288" r:id="rId24"/>
    <p:sldId id="290" r:id="rId25"/>
    <p:sldId id="289" r:id="rId26"/>
    <p:sldId id="291" r:id="rId27"/>
    <p:sldId id="285" r:id="rId28"/>
    <p:sldId id="286" r:id="rId29"/>
    <p:sldId id="287"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832D9274-175F-4376-ABC3-868C36B13720}">
          <p14:sldIdLst>
            <p14:sldId id="256"/>
          </p14:sldIdLst>
        </p14:section>
        <p14:section name="Intro" id="{02BE3334-40A5-4A32-ACC5-83FF896D2A1D}">
          <p14:sldIdLst>
            <p14:sldId id="280"/>
            <p14:sldId id="258"/>
          </p14:sldIdLst>
        </p14:section>
        <p14:section name="Ohne ihn bist du nichts" id="{1236AEAA-CBDA-49D3-AEFB-B541D59B8CB2}">
          <p14:sldIdLst>
            <p14:sldId id="257"/>
            <p14:sldId id="263"/>
            <p14:sldId id="259"/>
            <p14:sldId id="264"/>
            <p14:sldId id="267"/>
            <p14:sldId id="265"/>
            <p14:sldId id="266"/>
            <p14:sldId id="268"/>
            <p14:sldId id="269"/>
            <p14:sldId id="284"/>
          </p14:sldIdLst>
        </p14:section>
        <p14:section name="Er nimmt alles persönlich" id="{42C1F8C8-114B-4C67-B4DD-70CB35AE7AAA}">
          <p14:sldIdLst>
            <p14:sldId id="270"/>
            <p14:sldId id="271"/>
            <p14:sldId id="276"/>
            <p14:sldId id="272"/>
            <p14:sldId id="273"/>
            <p14:sldId id="274"/>
            <p14:sldId id="275"/>
            <p14:sldId id="283"/>
          </p14:sldIdLst>
        </p14:section>
        <p14:section name="Verachte die Gläubigen nicht" id="{68A67D6D-1D61-4B33-A196-2E3C15FA69D8}">
          <p14:sldIdLst>
            <p14:sldId id="278"/>
            <p14:sldId id="288"/>
            <p14:sldId id="290"/>
            <p14:sldId id="289"/>
            <p14:sldId id="291"/>
            <p14:sldId id="285"/>
          </p14:sldIdLst>
        </p14:section>
        <p14:section name="Outro" id="{19EF9DB7-8AE1-4293-8BBC-C26F2B1808B6}">
          <p14:sldIdLst>
            <p14:sldId id="286"/>
            <p14:sldId id="2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4" autoAdjust="0"/>
    <p:restoredTop sz="79530" autoAdjust="0"/>
  </p:normalViewPr>
  <p:slideViewPr>
    <p:cSldViewPr snapToGrid="0">
      <p:cViewPr varScale="1">
        <p:scale>
          <a:sx n="89" d="100"/>
          <a:sy n="89" d="100"/>
        </p:scale>
        <p:origin x="1362" y="78"/>
      </p:cViewPr>
      <p:guideLst/>
    </p:cSldViewPr>
  </p:slideViewPr>
  <p:notesTextViewPr>
    <p:cViewPr>
      <p:scale>
        <a:sx n="1" d="1"/>
        <a:sy n="1" d="1"/>
      </p:scale>
      <p:origin x="0" y="0"/>
    </p:cViewPr>
  </p:notesTextViewPr>
  <p:notesViewPr>
    <p:cSldViewPr snapToGrid="0">
      <p:cViewPr varScale="1">
        <p:scale>
          <a:sx n="88" d="100"/>
          <a:sy n="88" d="100"/>
        </p:scale>
        <p:origin x="222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66DBF0-5DA1-5E49-9963-12B9F61C25AC}" type="datetimeFigureOut">
              <a:rPr lang="de-DE" smtClean="0"/>
              <a:t>22.04.2019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4D69F-C00F-6C4D-85AC-0559EB022A02}" type="slidenum">
              <a:rPr lang="de-DE" smtClean="0"/>
              <a:t>‹Nr.›</a:t>
            </a:fld>
            <a:endParaRPr lang="de-DE"/>
          </a:p>
        </p:txBody>
      </p:sp>
    </p:spTree>
    <p:extLst>
      <p:ext uri="{BB962C8B-B14F-4D97-AF65-F5344CB8AC3E}">
        <p14:creationId xmlns:p14="http://schemas.microsoft.com/office/powerpoint/2010/main" val="3795692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084D69F-C00F-6C4D-85AC-0559EB022A02}" type="slidenum">
              <a:rPr lang="de-DE" smtClean="0"/>
              <a:t>9</a:t>
            </a:fld>
            <a:endParaRPr lang="de-DE"/>
          </a:p>
        </p:txBody>
      </p:sp>
    </p:spTree>
    <p:extLst>
      <p:ext uri="{BB962C8B-B14F-4D97-AF65-F5344CB8AC3E}">
        <p14:creationId xmlns:p14="http://schemas.microsoft.com/office/powerpoint/2010/main" val="2455590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084D69F-C00F-6C4D-85AC-0559EB022A02}" type="slidenum">
              <a:rPr lang="de-DE" smtClean="0"/>
              <a:t>10</a:t>
            </a:fld>
            <a:endParaRPr lang="de-DE"/>
          </a:p>
        </p:txBody>
      </p:sp>
    </p:spTree>
    <p:extLst>
      <p:ext uri="{BB962C8B-B14F-4D97-AF65-F5344CB8AC3E}">
        <p14:creationId xmlns:p14="http://schemas.microsoft.com/office/powerpoint/2010/main" val="500149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084D69F-C00F-6C4D-85AC-0559EB022A02}" type="slidenum">
              <a:rPr lang="de-DE" smtClean="0"/>
              <a:t>16</a:t>
            </a:fld>
            <a:endParaRPr lang="de-DE"/>
          </a:p>
        </p:txBody>
      </p:sp>
    </p:spTree>
    <p:extLst>
      <p:ext uri="{BB962C8B-B14F-4D97-AF65-F5344CB8AC3E}">
        <p14:creationId xmlns:p14="http://schemas.microsoft.com/office/powerpoint/2010/main" val="1448040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Schlussfolie bis Abgang Referent</a:t>
            </a:r>
            <a:endParaRPr lang="de-DE" dirty="0"/>
          </a:p>
        </p:txBody>
      </p:sp>
      <p:sp>
        <p:nvSpPr>
          <p:cNvPr id="4" name="Foliennummernplatzhalter 3"/>
          <p:cNvSpPr>
            <a:spLocks noGrp="1"/>
          </p:cNvSpPr>
          <p:nvPr>
            <p:ph type="sldNum" sz="quarter" idx="10"/>
          </p:nvPr>
        </p:nvSpPr>
        <p:spPr/>
        <p:txBody>
          <a:bodyPr/>
          <a:lstStyle/>
          <a:p>
            <a:fld id="{0084D69F-C00F-6C4D-85AC-0559EB022A02}" type="slidenum">
              <a:rPr lang="de-DE" smtClean="0"/>
              <a:t>29</a:t>
            </a:fld>
            <a:endParaRPr lang="de-DE"/>
          </a:p>
        </p:txBody>
      </p:sp>
    </p:spTree>
    <p:extLst>
      <p:ext uri="{BB962C8B-B14F-4D97-AF65-F5344CB8AC3E}">
        <p14:creationId xmlns:p14="http://schemas.microsoft.com/office/powerpoint/2010/main" val="28698718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8" name="Grafik 7">
            <a:extLst>
              <a:ext uri="{FF2B5EF4-FFF2-40B4-BE49-F238E27FC236}">
                <a16:creationId xmlns="" xmlns:a16="http://schemas.microsoft.com/office/drawing/2014/main" id="{2A5A53CC-D845-449C-B4F7-4B2912A5D1E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19" y="0"/>
            <a:ext cx="12190781" cy="6858000"/>
          </a:xfrm>
          <a:prstGeom prst="rect">
            <a:avLst/>
          </a:prstGeom>
        </p:spPr>
      </p:pic>
    </p:spTree>
    <p:extLst>
      <p:ext uri="{BB962C8B-B14F-4D97-AF65-F5344CB8AC3E}">
        <p14:creationId xmlns:p14="http://schemas.microsoft.com/office/powerpoint/2010/main" val="3520157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_Bibeltex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platzhalter 2">
            <a:extLst>
              <a:ext uri="{FF2B5EF4-FFF2-40B4-BE49-F238E27FC236}">
                <a16:creationId xmlns="" xmlns:a16="http://schemas.microsoft.com/office/drawing/2014/main" id="{550E2AC0-76A8-5345-8B26-D24A7FFCD283}"/>
              </a:ext>
            </a:extLst>
          </p:cNvPr>
          <p:cNvSpPr>
            <a:spLocks noGrp="1"/>
          </p:cNvSpPr>
          <p:nvPr>
            <p:ph type="body" sz="quarter" idx="15" hasCustomPrompt="1"/>
          </p:nvPr>
        </p:nvSpPr>
        <p:spPr>
          <a:xfrm>
            <a:off x="3518880" y="1224592"/>
            <a:ext cx="4867803" cy="457203"/>
          </a:xfrm>
        </p:spPr>
        <p:txBody>
          <a:bodyPr anchor="ctr">
            <a:normAutofit/>
          </a:bodyPr>
          <a:lstStyle>
            <a:lvl1pPr marL="0" indent="0" algn="ctr">
              <a:buFontTx/>
              <a:buNone/>
              <a:defRPr sz="1800" cap="all" spc="100" baseline="0">
                <a:solidFill>
                  <a:schemeClr val="tx1"/>
                </a:solidFill>
                <a:latin typeface="Klinic Slab Bold" pitchFamily="50" charset="0"/>
                <a:ea typeface="Roboto Slab" pitchFamily="2" charset="0"/>
              </a:defRPr>
            </a:lvl1pPr>
          </a:lstStyle>
          <a:p>
            <a:r>
              <a:rPr lang="de-DE" dirty="0"/>
              <a:t>Versangabe</a:t>
            </a:r>
          </a:p>
        </p:txBody>
      </p:sp>
      <p:sp>
        <p:nvSpPr>
          <p:cNvPr id="9" name="Textplatzhalter 1">
            <a:extLst>
              <a:ext uri="{FF2B5EF4-FFF2-40B4-BE49-F238E27FC236}">
                <a16:creationId xmlns="" xmlns:a16="http://schemas.microsoft.com/office/drawing/2014/main" id="{A4C76A70-DB5E-D14F-8E1C-3A320FC3D059}"/>
              </a:ext>
            </a:extLst>
          </p:cNvPr>
          <p:cNvSpPr>
            <a:spLocks noGrp="1"/>
          </p:cNvSpPr>
          <p:nvPr>
            <p:ph type="body" sz="quarter" idx="14" hasCustomPrompt="1"/>
          </p:nvPr>
        </p:nvSpPr>
        <p:spPr>
          <a:xfrm>
            <a:off x="1099931" y="2133600"/>
            <a:ext cx="9992139" cy="2994991"/>
          </a:xfrm>
        </p:spPr>
        <p:txBody>
          <a:bodyPr lIns="90000" anchor="ctr">
            <a:normAutofit/>
          </a:bodyPr>
          <a:lstStyle>
            <a:lvl1pPr marL="0" indent="0" algn="ctr">
              <a:buFontTx/>
              <a:buNone/>
              <a:defRPr sz="3000" b="0" spc="0" baseline="0">
                <a:solidFill>
                  <a:schemeClr val="tx1"/>
                </a:solidFill>
                <a:latin typeface="Klinic Slab Medium" pitchFamily="50" charset="0"/>
              </a:defRPr>
            </a:lvl1pPr>
          </a:lstStyle>
          <a:p>
            <a:r>
              <a:rPr lang="de-DE" dirty="0" smtClean="0"/>
              <a:t>Bibeltext</a:t>
            </a:r>
            <a:endParaRPr lang="de-DE" dirty="0"/>
          </a:p>
        </p:txBody>
      </p:sp>
    </p:spTree>
    <p:extLst>
      <p:ext uri="{BB962C8B-B14F-4D97-AF65-F5344CB8AC3E}">
        <p14:creationId xmlns:p14="http://schemas.microsoft.com/office/powerpoint/2010/main" val="184931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_Image">
    <p:bg>
      <p:bgPr>
        <a:solidFill>
          <a:schemeClr val="tx1"/>
        </a:solid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0" y="0"/>
            <a:ext cx="12192000" cy="6858000"/>
          </a:xfrm>
        </p:spPr>
        <p:txBody>
          <a:bodyPr/>
          <a:lstStyle/>
          <a:p>
            <a:endParaRPr lang="de-DE"/>
          </a:p>
        </p:txBody>
      </p:sp>
    </p:spTree>
    <p:extLst>
      <p:ext uri="{BB962C8B-B14F-4D97-AF65-F5344CB8AC3E}">
        <p14:creationId xmlns:p14="http://schemas.microsoft.com/office/powerpoint/2010/main" val="37228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plitscreen_Image">
    <p:bg>
      <p:bgPr>
        <a:gradFill flip="none" rotWithShape="1">
          <a:gsLst>
            <a:gs pos="50000">
              <a:schemeClr val="accent3">
                <a:lumMod val="5000"/>
                <a:lumOff val="95000"/>
              </a:schemeClr>
            </a:gs>
            <a:gs pos="50000">
              <a:schemeClr val="tx1"/>
            </a:gs>
          </a:gsLst>
          <a:lin ang="0" scaled="1"/>
          <a:tileRect/>
        </a:grad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6103344" y="0"/>
            <a:ext cx="6088655" cy="6858000"/>
          </a:xfrm>
        </p:spPr>
        <p:txBody>
          <a:bodyPr/>
          <a:lstStyle/>
          <a:p>
            <a:endParaRPr lang="de-DE"/>
          </a:p>
        </p:txBody>
      </p:sp>
    </p:spTree>
    <p:extLst>
      <p:ext uri="{BB962C8B-B14F-4D97-AF65-F5344CB8AC3E}">
        <p14:creationId xmlns:p14="http://schemas.microsoft.com/office/powerpoint/2010/main" val="3793002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plitscreen_Bibeltext">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03346" y="-10437"/>
            <a:ext cx="6106498" cy="6868437"/>
          </a:xfrm>
          <a:prstGeom prst="rect">
            <a:avLst/>
          </a:prstGeom>
        </p:spPr>
      </p:pic>
      <p:sp>
        <p:nvSpPr>
          <p:cNvPr id="4" name="Textplatzhalter 1">
            <a:extLst>
              <a:ext uri="{FF2B5EF4-FFF2-40B4-BE49-F238E27FC236}">
                <a16:creationId xmlns="" xmlns:a16="http://schemas.microsoft.com/office/drawing/2014/main" id="{A4C76A70-DB5E-D14F-8E1C-3A320FC3D059}"/>
              </a:ext>
            </a:extLst>
          </p:cNvPr>
          <p:cNvSpPr>
            <a:spLocks noGrp="1"/>
          </p:cNvSpPr>
          <p:nvPr>
            <p:ph type="body" sz="quarter" idx="14" hasCustomPrompt="1"/>
          </p:nvPr>
        </p:nvSpPr>
        <p:spPr>
          <a:xfrm>
            <a:off x="6727333" y="1955800"/>
            <a:ext cx="4867803" cy="3175000"/>
          </a:xfrm>
        </p:spPr>
        <p:txBody>
          <a:bodyPr lIns="90000" anchor="ctr">
            <a:normAutofit/>
          </a:bodyPr>
          <a:lstStyle>
            <a:lvl1pPr marL="0" indent="0" algn="ctr">
              <a:buFontTx/>
              <a:buNone/>
              <a:defRPr sz="3000" b="0" spc="0" baseline="0">
                <a:solidFill>
                  <a:schemeClr val="tx1"/>
                </a:solidFill>
                <a:latin typeface="Klinic Slab Medium" pitchFamily="50" charset="0"/>
              </a:defRPr>
            </a:lvl1pPr>
          </a:lstStyle>
          <a:p>
            <a:r>
              <a:rPr lang="de-DE" dirty="0" smtClean="0"/>
              <a:t>Bibeltext</a:t>
            </a:r>
            <a:endParaRPr lang="de-DE" dirty="0"/>
          </a:p>
        </p:txBody>
      </p:sp>
      <p:sp>
        <p:nvSpPr>
          <p:cNvPr id="5" name="Textplatzhalter 2">
            <a:extLst>
              <a:ext uri="{FF2B5EF4-FFF2-40B4-BE49-F238E27FC236}">
                <a16:creationId xmlns="" xmlns:a16="http://schemas.microsoft.com/office/drawing/2014/main" id="{550E2AC0-76A8-5345-8B26-D24A7FFCD283}"/>
              </a:ext>
            </a:extLst>
          </p:cNvPr>
          <p:cNvSpPr>
            <a:spLocks noGrp="1"/>
          </p:cNvSpPr>
          <p:nvPr>
            <p:ph type="body" sz="quarter" idx="15" hasCustomPrompt="1"/>
          </p:nvPr>
        </p:nvSpPr>
        <p:spPr>
          <a:xfrm>
            <a:off x="6727333" y="1180735"/>
            <a:ext cx="4867803" cy="457203"/>
          </a:xfrm>
        </p:spPr>
        <p:txBody>
          <a:bodyPr anchor="ctr">
            <a:normAutofit/>
          </a:bodyPr>
          <a:lstStyle>
            <a:lvl1pPr marL="0" indent="0" algn="ctr">
              <a:buFontTx/>
              <a:buNone/>
              <a:defRPr sz="1800" cap="all" spc="100" baseline="0">
                <a:solidFill>
                  <a:schemeClr val="tx1"/>
                </a:solidFill>
                <a:latin typeface="Klinic Slab Bold" pitchFamily="50" charset="0"/>
                <a:ea typeface="Roboto Slab" pitchFamily="2" charset="0"/>
              </a:defRPr>
            </a:lvl1pPr>
          </a:lstStyle>
          <a:p>
            <a:r>
              <a:rPr lang="de-DE" dirty="0"/>
              <a:t>Versangabe</a:t>
            </a:r>
          </a:p>
        </p:txBody>
      </p:sp>
    </p:spTree>
    <p:extLst>
      <p:ext uri="{BB962C8B-B14F-4D97-AF65-F5344CB8AC3E}">
        <p14:creationId xmlns:p14="http://schemas.microsoft.com/office/powerpoint/2010/main" val="3175880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plitscreen_Statements &amp; Überschriften">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03346" y="-10437"/>
            <a:ext cx="6106498" cy="6868437"/>
          </a:xfrm>
          <a:prstGeom prst="rect">
            <a:avLst/>
          </a:prstGeom>
        </p:spPr>
      </p:pic>
      <p:sp>
        <p:nvSpPr>
          <p:cNvPr id="6" name="Titel 1">
            <a:extLst>
              <a:ext uri="{FF2B5EF4-FFF2-40B4-BE49-F238E27FC236}">
                <a16:creationId xmlns="" xmlns:a16="http://schemas.microsoft.com/office/drawing/2014/main" id="{05EC46E4-137C-E64E-BA4E-37513763F878}"/>
              </a:ext>
            </a:extLst>
          </p:cNvPr>
          <p:cNvSpPr>
            <a:spLocks noGrp="1"/>
          </p:cNvSpPr>
          <p:nvPr>
            <p:ph type="title" hasCustomPrompt="1"/>
          </p:nvPr>
        </p:nvSpPr>
        <p:spPr>
          <a:xfrm>
            <a:off x="6704608" y="2471739"/>
            <a:ext cx="4868335" cy="1964794"/>
          </a:xfrm>
        </p:spPr>
        <p:txBody>
          <a:bodyPr anchor="ctr">
            <a:normAutofit/>
          </a:bodyPr>
          <a:lstStyle>
            <a:lvl1pPr algn="ctr">
              <a:defRPr sz="3600" b="0" i="0">
                <a:solidFill>
                  <a:schemeClr val="tx1"/>
                </a:solidFill>
                <a:effectLst>
                  <a:outerShdw blurRad="38100" dist="38100" dir="2700000" algn="tl">
                    <a:srgbClr val="000000">
                      <a:alpha val="43137"/>
                    </a:srgbClr>
                  </a:outerShdw>
                </a:effectLst>
                <a:latin typeface="+mn-lt"/>
                <a:ea typeface="Roboto Slab" pitchFamily="2" charset="0"/>
                <a:cs typeface="Roboto Slab" pitchFamily="2" charset="0"/>
              </a:defRPr>
            </a:lvl1pPr>
          </a:lstStyle>
          <a:p>
            <a:r>
              <a:rPr lang="de-DE" dirty="0"/>
              <a:t>Statements / Überschriften</a:t>
            </a:r>
          </a:p>
        </p:txBody>
      </p:sp>
    </p:spTree>
    <p:extLst>
      <p:ext uri="{BB962C8B-B14F-4D97-AF65-F5344CB8AC3E}">
        <p14:creationId xmlns:p14="http://schemas.microsoft.com/office/powerpoint/2010/main" val="26142874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a:ln>
            <a:noFill/>
          </a:ln>
        </p:spPr>
        <p:txBody>
          <a:bodyPr vert="horz" lIns="91440" tIns="45720" rIns="91440" bIns="45720" rtlCol="0" anchor="ctr">
            <a:normAutofit/>
          </a:bodyPr>
          <a:lstStyle/>
          <a:p>
            <a:r>
              <a:rPr lang="de-DE" dirty="0"/>
              <a:t>Mastertitelformat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894C0EE9-748E-4FDC-9FB0-297DCA88F172}" type="datetimeFigureOut">
              <a:rPr lang="de-DE" smtClean="0"/>
              <a:pPr/>
              <a:t>22.04.2019</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de-DE"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DB54AFD3-7B26-4438-9A4A-779915536809}" type="slidenum">
              <a:rPr lang="de-DE" smtClean="0"/>
              <a:pPr/>
              <a:t>‹Nr.›</a:t>
            </a:fld>
            <a:endParaRPr lang="de-DE" dirty="0"/>
          </a:p>
        </p:txBody>
      </p:sp>
    </p:spTree>
    <p:extLst>
      <p:ext uri="{BB962C8B-B14F-4D97-AF65-F5344CB8AC3E}">
        <p14:creationId xmlns:p14="http://schemas.microsoft.com/office/powerpoint/2010/main" val="40024638"/>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75" r:id="rId6"/>
  </p:sldLayoutIdLst>
  <p:txStyles>
    <p:titleStyle>
      <a:lvl1pPr algn="l" defTabSz="914400" rtl="0" eaLnBrk="1" latinLnBrk="0" hangingPunct="1">
        <a:lnSpc>
          <a:spcPct val="90000"/>
        </a:lnSpc>
        <a:spcBef>
          <a:spcPct val="0"/>
        </a:spcBef>
        <a:buNone/>
        <a:defRPr sz="4400" kern="1200">
          <a:ln w="22225">
            <a:noFill/>
          </a:ln>
          <a:solidFill>
            <a:schemeClr val="tx1"/>
          </a:solidFill>
          <a:effectLst>
            <a:outerShdw blurRad="50800" dist="38100" dir="2700000" algn="tl" rotWithShape="0">
              <a:prstClr val="black">
                <a:alpha val="40000"/>
              </a:prst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ref.ly/logosres/neu?ref=BibleNEU.Mt18.4&amp;off=2&amp;ctx=r+Himmel+regiert.+4%C2%A0~Darum+ist+einer,+der"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5306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6104434" y="0"/>
            <a:ext cx="6086474" cy="6858000"/>
          </a:xfrm>
        </p:spPr>
      </p:pic>
    </p:spTree>
    <p:extLst>
      <p:ext uri="{BB962C8B-B14F-4D97-AF65-F5344CB8AC3E}">
        <p14:creationId xmlns:p14="http://schemas.microsoft.com/office/powerpoint/2010/main" val="1550683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r>
              <a:rPr lang="de-DE" dirty="0" smtClean="0"/>
              <a:t>Darum ist einer, </a:t>
            </a:r>
            <a:br>
              <a:rPr lang="de-DE" dirty="0" smtClean="0"/>
            </a:br>
            <a:r>
              <a:rPr lang="de-DE" dirty="0" smtClean="0"/>
              <a:t>der es auf sich nimmt, vor den Menschen so gering dazustehen wie dieses Kind, der Größte in diesem Reich.</a:t>
            </a:r>
            <a:endParaRPr lang="de-DE" dirty="0">
              <a:hlinkClick r:id="rId2"/>
            </a:endParaRPr>
          </a:p>
        </p:txBody>
      </p:sp>
      <p:sp>
        <p:nvSpPr>
          <p:cNvPr id="4" name="Textplatzhalter 3"/>
          <p:cNvSpPr>
            <a:spLocks noGrp="1"/>
          </p:cNvSpPr>
          <p:nvPr>
            <p:ph type="body" sz="quarter" idx="15"/>
          </p:nvPr>
        </p:nvSpPr>
        <p:spPr/>
        <p:txBody>
          <a:bodyPr/>
          <a:lstStyle/>
          <a:p>
            <a:r>
              <a:rPr lang="de-DE" smtClean="0"/>
              <a:t>Matthäus Kapitel 18 Vers 4</a:t>
            </a:r>
            <a:endParaRPr lang="de-DE" dirty="0"/>
          </a:p>
        </p:txBody>
      </p:sp>
    </p:spTree>
    <p:extLst>
      <p:ext uri="{BB962C8B-B14F-4D97-AF65-F5344CB8AC3E}">
        <p14:creationId xmlns:p14="http://schemas.microsoft.com/office/powerpoint/2010/main" val="901724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pPr lvl="0"/>
            <a:r>
              <a:rPr lang="de-DE" smtClean="0"/>
              <a:t>Ist Dein Leben abhängig von Gott? </a:t>
            </a:r>
            <a:br>
              <a:rPr lang="de-DE" smtClean="0"/>
            </a:br>
            <a:r>
              <a:rPr lang="de-DE" smtClean="0"/>
              <a:t>Erwartest Du echte Frucht nur aus der Beziehung zu Jesus?</a:t>
            </a:r>
            <a:br>
              <a:rPr lang="de-DE" smtClean="0"/>
            </a:br>
            <a:r>
              <a:rPr lang="de-DE" smtClean="0"/>
              <a:t>Bist du getrennt von ihm hilflos?</a:t>
            </a:r>
            <a:endParaRPr lang="de-DE" dirty="0"/>
          </a:p>
        </p:txBody>
      </p:sp>
    </p:spTree>
    <p:extLst>
      <p:ext uri="{BB962C8B-B14F-4D97-AF65-F5344CB8AC3E}">
        <p14:creationId xmlns:p14="http://schemas.microsoft.com/office/powerpoint/2010/main" val="3643000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4"/>
          </p:nvPr>
        </p:nvSpPr>
        <p:spPr/>
        <p:txBody>
          <a:bodyPr/>
          <a:lstStyle/>
          <a:p>
            <a:r>
              <a:rPr lang="de-DE" dirty="0"/>
              <a:t>Sieh dich selbst </a:t>
            </a:r>
            <a:r>
              <a:rPr lang="de-DE" dirty="0" smtClean="0"/>
              <a:t/>
            </a:r>
            <a:br>
              <a:rPr lang="de-DE" dirty="0" smtClean="0"/>
            </a:br>
            <a:r>
              <a:rPr lang="de-DE" dirty="0" smtClean="0"/>
              <a:t>mit </a:t>
            </a:r>
            <a:r>
              <a:rPr lang="de-DE" dirty="0"/>
              <a:t>seinen Augen: </a:t>
            </a:r>
            <a:r>
              <a:rPr lang="de-DE" dirty="0" smtClean="0"/>
              <a:t/>
            </a:r>
            <a:br>
              <a:rPr lang="de-DE" dirty="0" smtClean="0"/>
            </a:br>
            <a:r>
              <a:rPr lang="de-DE" dirty="0"/>
              <a:t/>
            </a:r>
            <a:br>
              <a:rPr lang="de-DE" dirty="0"/>
            </a:br>
            <a:r>
              <a:rPr lang="de-DE" dirty="0"/>
              <a:t>Ohne ihn bist du nichts.</a:t>
            </a:r>
          </a:p>
        </p:txBody>
      </p:sp>
      <p:sp>
        <p:nvSpPr>
          <p:cNvPr id="5" name="Textplatzhalter 4"/>
          <p:cNvSpPr>
            <a:spLocks noGrp="1"/>
          </p:cNvSpPr>
          <p:nvPr>
            <p:ph type="body" sz="quarter" idx="15"/>
          </p:nvPr>
        </p:nvSpPr>
        <p:spPr/>
        <p:txBody>
          <a:bodyPr>
            <a:noAutofit/>
          </a:bodyPr>
          <a:lstStyle/>
          <a:p>
            <a:r>
              <a:rPr lang="de-DE" dirty="0" smtClean="0"/>
              <a:t>Jesus und Beziehungen</a:t>
            </a:r>
            <a:br>
              <a:rPr lang="de-DE" dirty="0" smtClean="0"/>
            </a:br>
            <a:r>
              <a:rPr lang="de-DE" dirty="0" smtClean="0"/>
              <a:t>Statement #1</a:t>
            </a:r>
            <a:endParaRPr lang="de-DE" dirty="0"/>
          </a:p>
        </p:txBody>
      </p:sp>
    </p:spTree>
    <p:extLst>
      <p:ext uri="{BB962C8B-B14F-4D97-AF65-F5344CB8AC3E}">
        <p14:creationId xmlns:p14="http://schemas.microsoft.com/office/powerpoint/2010/main" val="3945047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6379285" y="2106412"/>
            <a:ext cx="5690795" cy="3175000"/>
          </a:xfrm>
        </p:spPr>
        <p:txBody>
          <a:bodyPr>
            <a:noAutofit/>
          </a:bodyPr>
          <a:lstStyle/>
          <a:p>
            <a:r>
              <a:rPr lang="de-DE" dirty="0" smtClean="0"/>
              <a:t>Und wer einen einzigen solchen Menschen aufgrund meines Namens aufnimmt, der nimmt mich auf. Wer aber einen von diesen Geringgeachteten, die an mich glauben, zu Fall bringt, für den wäre es besser, wenn er mit einem Mühlstein um den Hals ins tiefe Meer geworfen würde.</a:t>
            </a:r>
            <a:endParaRPr lang="de-DE" dirty="0"/>
          </a:p>
        </p:txBody>
      </p:sp>
      <p:sp>
        <p:nvSpPr>
          <p:cNvPr id="4" name="Textplatzhalter 3"/>
          <p:cNvSpPr>
            <a:spLocks noGrp="1"/>
          </p:cNvSpPr>
          <p:nvPr>
            <p:ph type="body" sz="quarter" idx="15"/>
          </p:nvPr>
        </p:nvSpPr>
        <p:spPr/>
        <p:txBody>
          <a:bodyPr/>
          <a:lstStyle/>
          <a:p>
            <a:r>
              <a:rPr lang="de-DE" smtClean="0"/>
              <a:t>Matthäus Kapitel 18 Verse 5-6</a:t>
            </a:r>
            <a:endParaRPr lang="de-DE" dirty="0"/>
          </a:p>
        </p:txBody>
      </p:sp>
    </p:spTree>
    <p:extLst>
      <p:ext uri="{BB962C8B-B14F-4D97-AF65-F5344CB8AC3E}">
        <p14:creationId xmlns:p14="http://schemas.microsoft.com/office/powerpoint/2010/main" val="1039448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Autofit/>
          </a:bodyPr>
          <a:lstStyle/>
          <a:p>
            <a:r>
              <a:rPr lang="de-DE" dirty="0">
                <a:effectLst/>
              </a:rPr>
              <a:t>Wie man mit Christen umgeht, </a:t>
            </a:r>
            <a:r>
              <a:rPr lang="de-DE" dirty="0" smtClean="0">
                <a:effectLst/>
              </a:rPr>
              <a:t/>
            </a:r>
            <a:br>
              <a:rPr lang="de-DE" dirty="0" smtClean="0">
                <a:effectLst/>
              </a:rPr>
            </a:br>
            <a:r>
              <a:rPr lang="de-DE" dirty="0" smtClean="0">
                <a:effectLst/>
              </a:rPr>
              <a:t>so </a:t>
            </a:r>
            <a:r>
              <a:rPr lang="de-DE" dirty="0">
                <a:effectLst/>
              </a:rPr>
              <a:t>geht man mit Christus um.</a:t>
            </a:r>
            <a:endParaRPr lang="de-DE" dirty="0"/>
          </a:p>
        </p:txBody>
      </p:sp>
    </p:spTree>
    <p:extLst>
      <p:ext uri="{BB962C8B-B14F-4D97-AF65-F5344CB8AC3E}">
        <p14:creationId xmlns:p14="http://schemas.microsoft.com/office/powerpoint/2010/main" val="625218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dirty="0" smtClean="0">
                <a:latin typeface="Klinic Slab Book" pitchFamily="50" charset="0"/>
              </a:rPr>
              <a:t>Hausaufgabe Matthäus Kapitel 25 Verse 31-46: </a:t>
            </a:r>
            <a:br>
              <a:rPr lang="de-DE" dirty="0" smtClean="0">
                <a:latin typeface="Klinic Slab Book" pitchFamily="50" charset="0"/>
              </a:rPr>
            </a:br>
            <a:r>
              <a:rPr lang="de-DE" dirty="0" smtClean="0"/>
              <a:t/>
            </a:r>
            <a:br>
              <a:rPr lang="de-DE" dirty="0" smtClean="0"/>
            </a:br>
            <a:r>
              <a:rPr lang="de-DE" dirty="0" smtClean="0"/>
              <a:t>Wie Gott die Menschen beim Gericht in zwei Gruppen einteilt</a:t>
            </a:r>
            <a:endParaRPr lang="de-DE" dirty="0"/>
          </a:p>
        </p:txBody>
      </p:sp>
    </p:spTree>
    <p:extLst>
      <p:ext uri="{BB962C8B-B14F-4D97-AF65-F5344CB8AC3E}">
        <p14:creationId xmlns:p14="http://schemas.microsoft.com/office/powerpoint/2010/main" val="15725676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6379285" y="2106412"/>
            <a:ext cx="5690795" cy="3175000"/>
          </a:xfrm>
        </p:spPr>
        <p:txBody>
          <a:bodyPr>
            <a:noAutofit/>
          </a:bodyPr>
          <a:lstStyle/>
          <a:p>
            <a:r>
              <a:rPr lang="de-DE" smtClean="0"/>
              <a:t>Und wer einen einzigen solchen Menschen aufgrund meines Namens aufnimmt, der nimmt mich auf. Wer aber einen von diesen Geringgeachteten, die an mich glauben, zu Fall bringt, für den wäre es besser, wenn er mit einem Mühlstein um den Hals ins tiefe Meer geworfen würde.</a:t>
            </a:r>
            <a:endParaRPr lang="de-DE" dirty="0"/>
          </a:p>
        </p:txBody>
      </p:sp>
      <p:sp>
        <p:nvSpPr>
          <p:cNvPr id="4" name="Textplatzhalter 3"/>
          <p:cNvSpPr>
            <a:spLocks noGrp="1"/>
          </p:cNvSpPr>
          <p:nvPr>
            <p:ph type="body" sz="quarter" idx="15"/>
          </p:nvPr>
        </p:nvSpPr>
        <p:spPr/>
        <p:txBody>
          <a:bodyPr/>
          <a:lstStyle/>
          <a:p>
            <a:r>
              <a:rPr lang="de-DE" smtClean="0"/>
              <a:t>Matthäus Kapitel 18 Verse 5-6</a:t>
            </a:r>
            <a:endParaRPr lang="de-DE" dirty="0"/>
          </a:p>
        </p:txBody>
      </p:sp>
    </p:spTree>
    <p:extLst>
      <p:ext uri="{BB962C8B-B14F-4D97-AF65-F5344CB8AC3E}">
        <p14:creationId xmlns:p14="http://schemas.microsoft.com/office/powerpoint/2010/main" val="3380943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Autofit/>
          </a:bodyPr>
          <a:lstStyle/>
          <a:p>
            <a:r>
              <a:rPr lang="de-DE" dirty="0" smtClean="0">
                <a:effectLst/>
              </a:rPr>
              <a:t>Wie man mit Christen umgeht, so geht man mit Christus um. </a:t>
            </a:r>
            <a:br>
              <a:rPr lang="de-DE" dirty="0" smtClean="0">
                <a:effectLst/>
              </a:rPr>
            </a:br>
            <a:r>
              <a:rPr lang="de-DE" dirty="0" smtClean="0">
                <a:effectLst/>
              </a:rPr>
              <a:t>Was man Christen antut, tut man Christus an.</a:t>
            </a:r>
            <a:endParaRPr lang="de-DE" dirty="0"/>
          </a:p>
        </p:txBody>
      </p:sp>
    </p:spTree>
    <p:extLst>
      <p:ext uri="{BB962C8B-B14F-4D97-AF65-F5344CB8AC3E}">
        <p14:creationId xmlns:p14="http://schemas.microsoft.com/office/powerpoint/2010/main" val="3368817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platzhalter 3"/>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033017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5"/>
          </p:nvPr>
        </p:nvSpPr>
        <p:spPr/>
        <p:txBody>
          <a:bodyPr/>
          <a:lstStyle/>
          <a:p>
            <a:r>
              <a:rPr lang="de-DE" dirty="0" smtClean="0"/>
              <a:t>Jesus und Beziehungen</a:t>
            </a:r>
            <a:endParaRPr lang="de-DE" dirty="0"/>
          </a:p>
        </p:txBody>
      </p:sp>
      <p:sp>
        <p:nvSpPr>
          <p:cNvPr id="3" name="Textplatzhalter 2"/>
          <p:cNvSpPr>
            <a:spLocks noGrp="1"/>
          </p:cNvSpPr>
          <p:nvPr>
            <p:ph type="body" sz="quarter" idx="14"/>
          </p:nvPr>
        </p:nvSpPr>
        <p:spPr/>
        <p:txBody>
          <a:bodyPr/>
          <a:lstStyle/>
          <a:p>
            <a:r>
              <a:rPr lang="de-DE" dirty="0" smtClean="0"/>
              <a:t>Sieh dich selbst mit seinen Augen: </a:t>
            </a:r>
            <a:br>
              <a:rPr lang="de-DE" dirty="0" smtClean="0"/>
            </a:br>
            <a:r>
              <a:rPr lang="de-DE" dirty="0" smtClean="0"/>
              <a:t>Ohne ihn bist du nichts!</a:t>
            </a:r>
          </a:p>
          <a:p>
            <a:r>
              <a:rPr lang="de-DE" dirty="0" smtClean="0"/>
              <a:t>Sieh Mitchristen mit seinen umsorgenden Augen: </a:t>
            </a:r>
            <a:br>
              <a:rPr lang="de-DE" dirty="0" smtClean="0"/>
            </a:br>
            <a:r>
              <a:rPr lang="de-DE" dirty="0" smtClean="0"/>
              <a:t>Er nimmt persönlich, wie du mit ihnen umgehst!</a:t>
            </a:r>
          </a:p>
          <a:p>
            <a:r>
              <a:rPr lang="de-DE" dirty="0" smtClean="0"/>
              <a:t>Sieh Mitchristen mit seinen liebenden Augen: </a:t>
            </a:r>
            <a:br>
              <a:rPr lang="de-DE" dirty="0" smtClean="0"/>
            </a:br>
            <a:r>
              <a:rPr lang="de-DE" dirty="0" smtClean="0"/>
              <a:t>Verachte sie nicht!</a:t>
            </a:r>
            <a:endParaRPr lang="de-DE" dirty="0"/>
          </a:p>
        </p:txBody>
      </p:sp>
    </p:spTree>
    <p:extLst>
      <p:ext uri="{BB962C8B-B14F-4D97-AF65-F5344CB8AC3E}">
        <p14:creationId xmlns:p14="http://schemas.microsoft.com/office/powerpoint/2010/main" val="3964535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6379285" y="2106412"/>
            <a:ext cx="5690795" cy="3175000"/>
          </a:xfrm>
        </p:spPr>
        <p:txBody>
          <a:bodyPr>
            <a:noAutofit/>
          </a:bodyPr>
          <a:lstStyle/>
          <a:p>
            <a:r>
              <a:rPr lang="de-DE" smtClean="0"/>
              <a:t>Und wer einen einzigen solchen Menschen aufgrund meines Namens aufnimmt, der nimmt mich auf. Wer aber einen von diesen Geringgeachteten, die an mich glauben, zu Fall bringt, für den wäre es besser, wenn er mit einem Mühlstein um den Hals ins tiefe Meer geworfen würde.</a:t>
            </a:r>
            <a:endParaRPr lang="de-DE" dirty="0"/>
          </a:p>
        </p:txBody>
      </p:sp>
      <p:sp>
        <p:nvSpPr>
          <p:cNvPr id="4" name="Textplatzhalter 3"/>
          <p:cNvSpPr>
            <a:spLocks noGrp="1"/>
          </p:cNvSpPr>
          <p:nvPr>
            <p:ph type="body" sz="quarter" idx="15"/>
          </p:nvPr>
        </p:nvSpPr>
        <p:spPr/>
        <p:txBody>
          <a:bodyPr/>
          <a:lstStyle/>
          <a:p>
            <a:r>
              <a:rPr lang="de-DE" smtClean="0"/>
              <a:t>Matthäus Kapitel 18 Verse 5-6</a:t>
            </a:r>
            <a:endParaRPr lang="de-DE" dirty="0"/>
          </a:p>
        </p:txBody>
      </p:sp>
    </p:spTree>
    <p:extLst>
      <p:ext uri="{BB962C8B-B14F-4D97-AF65-F5344CB8AC3E}">
        <p14:creationId xmlns:p14="http://schemas.microsoft.com/office/powerpoint/2010/main" val="2220885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4"/>
          </p:nvPr>
        </p:nvSpPr>
        <p:spPr/>
        <p:txBody>
          <a:bodyPr/>
          <a:lstStyle/>
          <a:p>
            <a:r>
              <a:rPr lang="de-DE" dirty="0" smtClean="0"/>
              <a:t>Sieh Mitchristen mit </a:t>
            </a:r>
            <a:r>
              <a:rPr lang="de-DE" dirty="0"/>
              <a:t>seinen umsorgenden Augen: </a:t>
            </a:r>
            <a:br>
              <a:rPr lang="de-DE" dirty="0"/>
            </a:br>
            <a:r>
              <a:rPr lang="de-DE" dirty="0" smtClean="0"/>
              <a:t/>
            </a:r>
            <a:br>
              <a:rPr lang="de-DE" dirty="0" smtClean="0"/>
            </a:br>
            <a:r>
              <a:rPr lang="de-DE" dirty="0" smtClean="0"/>
              <a:t>Er </a:t>
            </a:r>
            <a:r>
              <a:rPr lang="de-DE" dirty="0"/>
              <a:t>nimmt persönlich, </a:t>
            </a:r>
            <a:r>
              <a:rPr lang="de-DE" dirty="0" smtClean="0"/>
              <a:t/>
            </a:r>
            <a:br>
              <a:rPr lang="de-DE" dirty="0" smtClean="0"/>
            </a:br>
            <a:r>
              <a:rPr lang="de-DE" dirty="0" smtClean="0"/>
              <a:t>wie </a:t>
            </a:r>
            <a:r>
              <a:rPr lang="de-DE" dirty="0"/>
              <a:t>du mit ihnen </a:t>
            </a:r>
            <a:r>
              <a:rPr lang="de-DE" dirty="0" smtClean="0"/>
              <a:t>umgehst</a:t>
            </a:r>
            <a:r>
              <a:rPr lang="de-DE" dirty="0"/>
              <a:t>!</a:t>
            </a:r>
          </a:p>
        </p:txBody>
      </p:sp>
      <p:sp>
        <p:nvSpPr>
          <p:cNvPr id="5" name="Textplatzhalter 4"/>
          <p:cNvSpPr>
            <a:spLocks noGrp="1"/>
          </p:cNvSpPr>
          <p:nvPr>
            <p:ph type="body" sz="quarter" idx="15"/>
          </p:nvPr>
        </p:nvSpPr>
        <p:spPr/>
        <p:txBody>
          <a:bodyPr>
            <a:noAutofit/>
          </a:bodyPr>
          <a:lstStyle/>
          <a:p>
            <a:r>
              <a:rPr lang="de-DE" dirty="0" smtClean="0"/>
              <a:t>Jesus und Beziehungen</a:t>
            </a:r>
            <a:br>
              <a:rPr lang="de-DE" dirty="0" smtClean="0"/>
            </a:br>
            <a:r>
              <a:rPr lang="de-DE" dirty="0" smtClean="0"/>
              <a:t>Statement #2</a:t>
            </a:r>
            <a:endParaRPr lang="de-DE" dirty="0"/>
          </a:p>
        </p:txBody>
      </p:sp>
    </p:spTree>
    <p:extLst>
      <p:ext uri="{BB962C8B-B14F-4D97-AF65-F5344CB8AC3E}">
        <p14:creationId xmlns:p14="http://schemas.microsoft.com/office/powerpoint/2010/main" val="2528259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6379285" y="2106412"/>
            <a:ext cx="5690795" cy="3175000"/>
          </a:xfrm>
        </p:spPr>
        <p:txBody>
          <a:bodyPr>
            <a:noAutofit/>
          </a:bodyPr>
          <a:lstStyle/>
          <a:p>
            <a:r>
              <a:rPr lang="de-DE" dirty="0"/>
              <a:t>Hütet euch davor, einen dieser Geringgeachteten überheblich zu behandeln! </a:t>
            </a:r>
            <a:r>
              <a:rPr lang="de-DE" dirty="0" smtClean="0"/>
              <a:t>[…]</a:t>
            </a:r>
            <a:endParaRPr lang="de-DE" dirty="0"/>
          </a:p>
        </p:txBody>
      </p:sp>
      <p:sp>
        <p:nvSpPr>
          <p:cNvPr id="4" name="Textplatzhalter 3"/>
          <p:cNvSpPr>
            <a:spLocks noGrp="1"/>
          </p:cNvSpPr>
          <p:nvPr>
            <p:ph type="body" sz="quarter" idx="15"/>
          </p:nvPr>
        </p:nvSpPr>
        <p:spPr/>
        <p:txBody>
          <a:bodyPr/>
          <a:lstStyle/>
          <a:p>
            <a:r>
              <a:rPr lang="de-DE" dirty="0" smtClean="0"/>
              <a:t>Matthäus Kapitel 18 Vers 10</a:t>
            </a:r>
            <a:endParaRPr lang="de-DE" dirty="0"/>
          </a:p>
        </p:txBody>
      </p:sp>
    </p:spTree>
    <p:extLst>
      <p:ext uri="{BB962C8B-B14F-4D97-AF65-F5344CB8AC3E}">
        <p14:creationId xmlns:p14="http://schemas.microsoft.com/office/powerpoint/2010/main" val="29724365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lstStyle/>
          <a:p>
            <a:r>
              <a:rPr lang="de-DE" dirty="0" smtClean="0"/>
              <a:t>Passt auf! </a:t>
            </a:r>
            <a:br>
              <a:rPr lang="de-DE" dirty="0" smtClean="0"/>
            </a:br>
            <a:r>
              <a:rPr lang="de-DE" dirty="0" smtClean="0"/>
              <a:t>Achtet darauf! </a:t>
            </a:r>
            <a:br>
              <a:rPr lang="de-DE" dirty="0" smtClean="0"/>
            </a:br>
            <a:r>
              <a:rPr lang="de-DE" dirty="0"/>
              <a:t>Sorgt dafür! </a:t>
            </a:r>
            <a:br>
              <a:rPr lang="de-DE" dirty="0"/>
            </a:br>
            <a:r>
              <a:rPr lang="de-DE" dirty="0"/>
              <a:t>Kümmert Euch! </a:t>
            </a:r>
            <a:r>
              <a:rPr lang="de-DE" dirty="0" smtClean="0"/>
              <a:t/>
            </a:r>
            <a:br>
              <a:rPr lang="de-DE" dirty="0" smtClean="0"/>
            </a:br>
            <a:r>
              <a:rPr lang="de-DE" dirty="0" smtClean="0"/>
              <a:t>Übernehmt die Verantwortung!</a:t>
            </a:r>
            <a:endParaRPr lang="de-DE" dirty="0"/>
          </a:p>
        </p:txBody>
      </p:sp>
      <p:sp>
        <p:nvSpPr>
          <p:cNvPr id="3" name="Textplatzhalter 2"/>
          <p:cNvSpPr>
            <a:spLocks noGrp="1"/>
          </p:cNvSpPr>
          <p:nvPr>
            <p:ph type="body" sz="quarter" idx="15"/>
          </p:nvPr>
        </p:nvSpPr>
        <p:spPr/>
        <p:txBody>
          <a:bodyPr/>
          <a:lstStyle/>
          <a:p>
            <a:r>
              <a:rPr lang="de-DE" dirty="0" smtClean="0"/>
              <a:t>»Hütet euch davor…« </a:t>
            </a:r>
            <a:endParaRPr lang="de-DE" dirty="0"/>
          </a:p>
        </p:txBody>
      </p:sp>
    </p:spTree>
    <p:extLst>
      <p:ext uri="{BB962C8B-B14F-4D97-AF65-F5344CB8AC3E}">
        <p14:creationId xmlns:p14="http://schemas.microsoft.com/office/powerpoint/2010/main" val="670742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lstStyle/>
          <a:p>
            <a:r>
              <a:rPr lang="de-DE" dirty="0" smtClean="0"/>
              <a:t>Nicht verachten!</a:t>
            </a:r>
            <a:br>
              <a:rPr lang="de-DE" dirty="0" smtClean="0"/>
            </a:br>
            <a:r>
              <a:rPr lang="de-DE" dirty="0" smtClean="0"/>
              <a:t>Nicht geringschätzen!</a:t>
            </a:r>
            <a:br>
              <a:rPr lang="de-DE" dirty="0" smtClean="0"/>
            </a:br>
            <a:r>
              <a:rPr lang="de-DE" dirty="0" smtClean="0"/>
              <a:t>Nicht auf sie herabsehen!</a:t>
            </a:r>
            <a:endParaRPr lang="de-DE" dirty="0"/>
          </a:p>
        </p:txBody>
      </p:sp>
      <p:sp>
        <p:nvSpPr>
          <p:cNvPr id="3" name="Textplatzhalter 2"/>
          <p:cNvSpPr>
            <a:spLocks noGrp="1"/>
          </p:cNvSpPr>
          <p:nvPr>
            <p:ph type="body" sz="quarter" idx="15"/>
          </p:nvPr>
        </p:nvSpPr>
        <p:spPr/>
        <p:txBody>
          <a:bodyPr/>
          <a:lstStyle/>
          <a:p>
            <a:r>
              <a:rPr lang="de-DE" dirty="0" smtClean="0"/>
              <a:t>»Nicht überheblich behandeln« </a:t>
            </a:r>
            <a:endParaRPr lang="de-DE" dirty="0"/>
          </a:p>
        </p:txBody>
      </p:sp>
    </p:spTree>
    <p:extLst>
      <p:ext uri="{BB962C8B-B14F-4D97-AF65-F5344CB8AC3E}">
        <p14:creationId xmlns:p14="http://schemas.microsoft.com/office/powerpoint/2010/main" val="3460883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noAutofit/>
          </a:bodyPr>
          <a:lstStyle/>
          <a:p>
            <a:r>
              <a:rPr lang="de-DE" dirty="0"/>
              <a:t>Liebt einander! Genauso wie ich euch geliebt habe, sollt ihr einander lieben! </a:t>
            </a:r>
            <a:r>
              <a:rPr lang="de-DE" dirty="0" smtClean="0"/>
              <a:t>An </a:t>
            </a:r>
            <a:r>
              <a:rPr lang="de-DE" dirty="0"/>
              <a:t>eurer Liebe zueinander werden alle erkennen, dass ihr meine Jünger seid</a:t>
            </a:r>
            <a:r>
              <a:rPr lang="de-DE" dirty="0" smtClean="0"/>
              <a:t>.</a:t>
            </a:r>
            <a:endParaRPr lang="de-DE" dirty="0"/>
          </a:p>
        </p:txBody>
      </p:sp>
      <p:sp>
        <p:nvSpPr>
          <p:cNvPr id="3" name="Textplatzhalter 2"/>
          <p:cNvSpPr>
            <a:spLocks noGrp="1"/>
          </p:cNvSpPr>
          <p:nvPr>
            <p:ph type="body" sz="quarter" idx="15"/>
          </p:nvPr>
        </p:nvSpPr>
        <p:spPr/>
        <p:txBody>
          <a:bodyPr/>
          <a:lstStyle/>
          <a:p>
            <a:r>
              <a:rPr lang="de-DE" dirty="0" smtClean="0"/>
              <a:t>Johannes Kapitel 13 Verse 34-35</a:t>
            </a:r>
            <a:endParaRPr lang="de-DE" dirty="0"/>
          </a:p>
        </p:txBody>
      </p:sp>
    </p:spTree>
    <p:extLst>
      <p:ext uri="{BB962C8B-B14F-4D97-AF65-F5344CB8AC3E}">
        <p14:creationId xmlns:p14="http://schemas.microsoft.com/office/powerpoint/2010/main" val="2932622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a:xfrm>
            <a:off x="6727333" y="1955799"/>
            <a:ext cx="4867803" cy="3799541"/>
          </a:xfrm>
        </p:spPr>
        <p:txBody>
          <a:bodyPr/>
          <a:lstStyle/>
          <a:p>
            <a:r>
              <a:rPr lang="de-DE" dirty="0" smtClean="0"/>
              <a:t>Ausnutzen vorhandener Freiheiten (1. Korinther 8, 1-13 und 10,23-11,1; Römer 14)</a:t>
            </a:r>
          </a:p>
          <a:p>
            <a:r>
              <a:rPr lang="de-DE" dirty="0" smtClean="0"/>
              <a:t>Ausschließen aus dem sozialen Raum (Jakobus 2,1ff und 1Joh 3,16-17)</a:t>
            </a:r>
          </a:p>
          <a:p>
            <a:r>
              <a:rPr lang="de-DE" dirty="0" smtClean="0"/>
              <a:t>Belächeln wegen des Alters (1Timotheus 4,12</a:t>
            </a:r>
            <a:r>
              <a:rPr lang="de-DE" dirty="0"/>
              <a:t> </a:t>
            </a:r>
            <a:r>
              <a:rPr lang="de-DE" dirty="0" smtClean="0"/>
              <a:t>und 5,1)</a:t>
            </a:r>
            <a:endParaRPr lang="de-DE" dirty="0"/>
          </a:p>
        </p:txBody>
      </p:sp>
      <p:sp>
        <p:nvSpPr>
          <p:cNvPr id="3" name="Textplatzhalter 2"/>
          <p:cNvSpPr>
            <a:spLocks noGrp="1"/>
          </p:cNvSpPr>
          <p:nvPr>
            <p:ph type="body" sz="quarter" idx="15"/>
          </p:nvPr>
        </p:nvSpPr>
        <p:spPr/>
        <p:txBody>
          <a:bodyPr>
            <a:noAutofit/>
          </a:bodyPr>
          <a:lstStyle/>
          <a:p>
            <a:r>
              <a:rPr lang="de-DE" dirty="0" smtClean="0"/>
              <a:t>Verachtung kann sich </a:t>
            </a:r>
            <a:br>
              <a:rPr lang="de-DE" dirty="0" smtClean="0"/>
            </a:br>
            <a:r>
              <a:rPr lang="de-DE" dirty="0" smtClean="0"/>
              <a:t>z.B. ausdrücken in</a:t>
            </a:r>
            <a:endParaRPr lang="de-DE" dirty="0"/>
          </a:p>
        </p:txBody>
      </p:sp>
    </p:spTree>
    <p:extLst>
      <p:ext uri="{BB962C8B-B14F-4D97-AF65-F5344CB8AC3E}">
        <p14:creationId xmlns:p14="http://schemas.microsoft.com/office/powerpoint/2010/main" val="2630720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4"/>
          </p:nvPr>
        </p:nvSpPr>
        <p:spPr/>
        <p:txBody>
          <a:bodyPr/>
          <a:lstStyle/>
          <a:p>
            <a:r>
              <a:rPr lang="de-DE" dirty="0" smtClean="0"/>
              <a:t>Sieh Mitchristen mit </a:t>
            </a:r>
            <a:r>
              <a:rPr lang="de-DE" dirty="0"/>
              <a:t>seinen </a:t>
            </a:r>
            <a:r>
              <a:rPr lang="de-DE" dirty="0" smtClean="0"/>
              <a:t>liebenden Augen</a:t>
            </a:r>
            <a:r>
              <a:rPr lang="de-DE" dirty="0"/>
              <a:t>: </a:t>
            </a:r>
            <a:r>
              <a:rPr lang="de-DE" dirty="0" smtClean="0"/>
              <a:t/>
            </a:r>
            <a:br>
              <a:rPr lang="de-DE" dirty="0" smtClean="0"/>
            </a:br>
            <a:r>
              <a:rPr lang="de-DE" dirty="0"/>
              <a:t/>
            </a:r>
            <a:br>
              <a:rPr lang="de-DE" dirty="0"/>
            </a:br>
            <a:r>
              <a:rPr lang="de-DE" dirty="0" smtClean="0"/>
              <a:t>Verachte sie nicht!</a:t>
            </a:r>
            <a:endParaRPr lang="de-DE" dirty="0"/>
          </a:p>
        </p:txBody>
      </p:sp>
      <p:sp>
        <p:nvSpPr>
          <p:cNvPr id="5" name="Textplatzhalter 4"/>
          <p:cNvSpPr>
            <a:spLocks noGrp="1"/>
          </p:cNvSpPr>
          <p:nvPr>
            <p:ph type="body" sz="quarter" idx="15"/>
          </p:nvPr>
        </p:nvSpPr>
        <p:spPr/>
        <p:txBody>
          <a:bodyPr>
            <a:noAutofit/>
          </a:bodyPr>
          <a:lstStyle/>
          <a:p>
            <a:r>
              <a:rPr lang="de-DE" dirty="0" smtClean="0"/>
              <a:t>Jesus und Beziehungen</a:t>
            </a:r>
            <a:br>
              <a:rPr lang="de-DE" dirty="0" smtClean="0"/>
            </a:br>
            <a:r>
              <a:rPr lang="de-DE" dirty="0" smtClean="0"/>
              <a:t>Statement #3</a:t>
            </a:r>
            <a:endParaRPr lang="de-DE" dirty="0"/>
          </a:p>
        </p:txBody>
      </p:sp>
    </p:spTree>
    <p:extLst>
      <p:ext uri="{BB962C8B-B14F-4D97-AF65-F5344CB8AC3E}">
        <p14:creationId xmlns:p14="http://schemas.microsoft.com/office/powerpoint/2010/main" val="22064935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5"/>
          </p:nvPr>
        </p:nvSpPr>
        <p:spPr/>
        <p:txBody>
          <a:bodyPr/>
          <a:lstStyle/>
          <a:p>
            <a:r>
              <a:rPr lang="de-DE" dirty="0" smtClean="0"/>
              <a:t>Jesus und Beziehungen</a:t>
            </a:r>
            <a:endParaRPr lang="de-DE" dirty="0"/>
          </a:p>
        </p:txBody>
      </p:sp>
      <p:sp>
        <p:nvSpPr>
          <p:cNvPr id="3" name="Textplatzhalter 2"/>
          <p:cNvSpPr>
            <a:spLocks noGrp="1"/>
          </p:cNvSpPr>
          <p:nvPr>
            <p:ph type="body" sz="quarter" idx="14"/>
          </p:nvPr>
        </p:nvSpPr>
        <p:spPr/>
        <p:txBody>
          <a:bodyPr/>
          <a:lstStyle/>
          <a:p>
            <a:r>
              <a:rPr lang="de-DE" dirty="0" smtClean="0"/>
              <a:t>Sieh dich selbst mit seinen Augen: </a:t>
            </a:r>
            <a:br>
              <a:rPr lang="de-DE" dirty="0" smtClean="0"/>
            </a:br>
            <a:r>
              <a:rPr lang="de-DE" dirty="0" smtClean="0"/>
              <a:t>Ohne ihn bist </a:t>
            </a:r>
            <a:r>
              <a:rPr lang="de-DE" smtClean="0"/>
              <a:t>du nichts!</a:t>
            </a:r>
            <a:endParaRPr lang="de-DE" dirty="0" smtClean="0"/>
          </a:p>
          <a:p>
            <a:r>
              <a:rPr lang="de-DE" dirty="0" smtClean="0"/>
              <a:t>Sieh Mitchristen mit seinen umsorgenden Augen: </a:t>
            </a:r>
            <a:br>
              <a:rPr lang="de-DE" dirty="0" smtClean="0"/>
            </a:br>
            <a:r>
              <a:rPr lang="de-DE" dirty="0" smtClean="0"/>
              <a:t>Er nimmt persönlich, wie du mit ihnen umgehst!</a:t>
            </a:r>
          </a:p>
          <a:p>
            <a:r>
              <a:rPr lang="de-DE" dirty="0" smtClean="0"/>
              <a:t>Sieh Mitchristen mit seinen liebenden Augen: </a:t>
            </a:r>
            <a:br>
              <a:rPr lang="de-DE" dirty="0" smtClean="0"/>
            </a:br>
            <a:r>
              <a:rPr lang="de-DE" dirty="0" smtClean="0"/>
              <a:t>Verachte sie nicht!</a:t>
            </a:r>
            <a:endParaRPr lang="de-DE" dirty="0"/>
          </a:p>
        </p:txBody>
      </p:sp>
    </p:spTree>
    <p:extLst>
      <p:ext uri="{BB962C8B-B14F-4D97-AF65-F5344CB8AC3E}">
        <p14:creationId xmlns:p14="http://schemas.microsoft.com/office/powerpoint/2010/main" val="2450131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4529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72C5DC37-E89E-974A-BEF7-1865B29B940D}"/>
              </a:ext>
            </a:extLst>
          </p:cNvPr>
          <p:cNvSpPr>
            <a:spLocks noGrp="1"/>
          </p:cNvSpPr>
          <p:nvPr>
            <p:ph type="title"/>
          </p:nvPr>
        </p:nvSpPr>
        <p:spPr/>
        <p:txBody>
          <a:bodyPr>
            <a:normAutofit/>
          </a:bodyPr>
          <a:lstStyle/>
          <a:p>
            <a:r>
              <a:rPr lang="de-DE" dirty="0" smtClean="0"/>
              <a:t>Erwischt: Die Jünger </a:t>
            </a:r>
            <a:r>
              <a:rPr lang="de-DE" dirty="0" err="1" smtClean="0"/>
              <a:t>battlen</a:t>
            </a:r>
            <a:r>
              <a:rPr lang="de-DE" dirty="0" smtClean="0"/>
              <a:t> und </a:t>
            </a:r>
            <a:r>
              <a:rPr lang="de-DE" dirty="0" err="1" smtClean="0"/>
              <a:t>bashen</a:t>
            </a:r>
            <a:r>
              <a:rPr lang="de-DE" dirty="0" smtClean="0"/>
              <a:t> einander</a:t>
            </a:r>
            <a:endParaRPr lang="de-DE" dirty="0"/>
          </a:p>
        </p:txBody>
      </p:sp>
    </p:spTree>
    <p:extLst>
      <p:ext uri="{BB962C8B-B14F-4D97-AF65-F5344CB8AC3E}">
        <p14:creationId xmlns:p14="http://schemas.microsoft.com/office/powerpoint/2010/main" val="219421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 xmlns:a16="http://schemas.microsoft.com/office/drawing/2014/main" id="{D398C8BE-F51E-CD45-AACB-964F30234D01}"/>
              </a:ext>
            </a:extLst>
          </p:cNvPr>
          <p:cNvSpPr>
            <a:spLocks noGrp="1"/>
          </p:cNvSpPr>
          <p:nvPr>
            <p:ph type="body" sz="quarter" idx="14"/>
          </p:nvPr>
        </p:nvSpPr>
        <p:spPr/>
        <p:txBody>
          <a:bodyPr>
            <a:normAutofit lnSpcReduction="10000"/>
          </a:bodyPr>
          <a:lstStyle/>
          <a:p>
            <a:r>
              <a:rPr lang="de-DE" dirty="0" smtClean="0"/>
              <a:t>Dann kamen Jesus und seine Jünger nach Kafarnaum. Zu Hause fragte er sie: </a:t>
            </a:r>
            <a:br>
              <a:rPr lang="de-DE" dirty="0" smtClean="0"/>
            </a:br>
            <a:r>
              <a:rPr lang="de-DE" dirty="0" smtClean="0"/>
              <a:t>„Worüber habt ihr unterwegs gesprochen?“ Sie schwiegen, denn sie hatten sich auf dem Weg gestritten, wer von ihnen der Größte wäre.</a:t>
            </a:r>
            <a:endParaRPr lang="de-DE" dirty="0"/>
          </a:p>
        </p:txBody>
      </p:sp>
      <p:sp>
        <p:nvSpPr>
          <p:cNvPr id="3" name="Textplatzhalter 2">
            <a:extLst>
              <a:ext uri="{FF2B5EF4-FFF2-40B4-BE49-F238E27FC236}">
                <a16:creationId xmlns="" xmlns:a16="http://schemas.microsoft.com/office/drawing/2014/main" id="{8862FD01-0C2B-6442-87FA-24C8F95FBC99}"/>
              </a:ext>
            </a:extLst>
          </p:cNvPr>
          <p:cNvSpPr>
            <a:spLocks noGrp="1"/>
          </p:cNvSpPr>
          <p:nvPr>
            <p:ph type="body" sz="quarter" idx="15"/>
          </p:nvPr>
        </p:nvSpPr>
        <p:spPr/>
        <p:txBody>
          <a:bodyPr>
            <a:noAutofit/>
          </a:bodyPr>
          <a:lstStyle/>
          <a:p>
            <a:r>
              <a:rPr lang="de-DE" dirty="0" smtClean="0"/>
              <a:t>Markus Kapitel 9 Verse 33 + 34 (Übers.: </a:t>
            </a:r>
            <a:r>
              <a:rPr lang="de-DE" dirty="0" err="1" smtClean="0"/>
              <a:t>NeÜ</a:t>
            </a:r>
            <a:r>
              <a:rPr lang="de-DE" dirty="0" smtClean="0"/>
              <a:t> </a:t>
            </a:r>
            <a:r>
              <a:rPr lang="de-DE" dirty="0" err="1" smtClean="0"/>
              <a:t>bibel.heute</a:t>
            </a:r>
            <a:r>
              <a:rPr lang="de-DE" dirty="0" smtClean="0"/>
              <a:t>)</a:t>
            </a:r>
            <a:endParaRPr lang="de-DE" dirty="0"/>
          </a:p>
        </p:txBody>
      </p:sp>
    </p:spTree>
    <p:extLst>
      <p:ext uri="{BB962C8B-B14F-4D97-AF65-F5344CB8AC3E}">
        <p14:creationId xmlns:p14="http://schemas.microsoft.com/office/powerpoint/2010/main" val="279311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 xmlns:a16="http://schemas.microsoft.com/office/drawing/2014/main" id="{D398C8BE-F51E-CD45-AACB-964F30234D01}"/>
              </a:ext>
            </a:extLst>
          </p:cNvPr>
          <p:cNvSpPr>
            <a:spLocks noGrp="1"/>
          </p:cNvSpPr>
          <p:nvPr>
            <p:ph type="body" sz="quarter" idx="14"/>
          </p:nvPr>
        </p:nvSpPr>
        <p:spPr/>
        <p:txBody>
          <a:bodyPr/>
          <a:lstStyle/>
          <a:p>
            <a:r>
              <a:rPr lang="de-DE" dirty="0" smtClean="0"/>
              <a:t> [Da] kamen die Jünger zu Jesus und fragten: „Wer ist eigentlich der Größte im Reich des Himmels?“. </a:t>
            </a:r>
          </a:p>
          <a:p>
            <a:r>
              <a:rPr lang="de-DE" dirty="0" smtClean="0"/>
              <a:t>Da rief Jesus ein Kind herbei, stellte es in ihre Mitte…</a:t>
            </a:r>
            <a:endParaRPr lang="de-DE" dirty="0"/>
          </a:p>
        </p:txBody>
      </p:sp>
      <p:sp>
        <p:nvSpPr>
          <p:cNvPr id="3" name="Textplatzhalter 2">
            <a:extLst>
              <a:ext uri="{FF2B5EF4-FFF2-40B4-BE49-F238E27FC236}">
                <a16:creationId xmlns="" xmlns:a16="http://schemas.microsoft.com/office/drawing/2014/main" id="{8862FD01-0C2B-6442-87FA-24C8F95FBC99}"/>
              </a:ext>
            </a:extLst>
          </p:cNvPr>
          <p:cNvSpPr>
            <a:spLocks noGrp="1"/>
          </p:cNvSpPr>
          <p:nvPr>
            <p:ph type="body" sz="quarter" idx="15"/>
          </p:nvPr>
        </p:nvSpPr>
        <p:spPr/>
        <p:txBody>
          <a:bodyPr/>
          <a:lstStyle/>
          <a:p>
            <a:r>
              <a:rPr lang="de-DE" smtClean="0"/>
              <a:t>Matthäus Kapitel 18 VersE 1-2</a:t>
            </a:r>
            <a:endParaRPr lang="de-DE" dirty="0"/>
          </a:p>
        </p:txBody>
      </p:sp>
    </p:spTree>
    <p:extLst>
      <p:ext uri="{BB962C8B-B14F-4D97-AF65-F5344CB8AC3E}">
        <p14:creationId xmlns:p14="http://schemas.microsoft.com/office/powerpoint/2010/main" val="1904937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platzhalter 1"/>
          <p:cNvPicPr>
            <a:picLocks noGrp="1" noChangeAspect="1"/>
          </p:cNvPicPr>
          <p:nvPr>
            <p:ph type="pic" sz="quarter" idx="10"/>
          </p:nvPr>
        </p:nvPicPr>
        <p:blipFill>
          <a:blip r:embed="rId2"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286779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 xmlns:a16="http://schemas.microsoft.com/office/drawing/2014/main" id="{D398C8BE-F51E-CD45-AACB-964F30234D01}"/>
              </a:ext>
            </a:extLst>
          </p:cNvPr>
          <p:cNvSpPr>
            <a:spLocks noGrp="1"/>
          </p:cNvSpPr>
          <p:nvPr>
            <p:ph type="body" sz="quarter" idx="14"/>
          </p:nvPr>
        </p:nvSpPr>
        <p:spPr/>
        <p:txBody>
          <a:bodyPr/>
          <a:lstStyle/>
          <a:p>
            <a:r>
              <a:rPr lang="de-DE" dirty="0" smtClean="0"/>
              <a:t>…und sagte: </a:t>
            </a:r>
            <a:br>
              <a:rPr lang="de-DE" dirty="0" smtClean="0"/>
            </a:br>
            <a:r>
              <a:rPr lang="de-DE" dirty="0" smtClean="0"/>
              <a:t>„Ich versichere euch (wahrlich, amen): Wenn ihr nicht umkehrt und wie die Kinder werdet, könnt ihr nicht in das Reich kommen, in dem der Himmel regiert.</a:t>
            </a:r>
            <a:endParaRPr lang="de-DE" dirty="0"/>
          </a:p>
        </p:txBody>
      </p:sp>
      <p:sp>
        <p:nvSpPr>
          <p:cNvPr id="3" name="Textplatzhalter 2">
            <a:extLst>
              <a:ext uri="{FF2B5EF4-FFF2-40B4-BE49-F238E27FC236}">
                <a16:creationId xmlns="" xmlns:a16="http://schemas.microsoft.com/office/drawing/2014/main" id="{8862FD01-0C2B-6442-87FA-24C8F95FBC99}"/>
              </a:ext>
            </a:extLst>
          </p:cNvPr>
          <p:cNvSpPr>
            <a:spLocks noGrp="1"/>
          </p:cNvSpPr>
          <p:nvPr>
            <p:ph type="body" sz="quarter" idx="15"/>
          </p:nvPr>
        </p:nvSpPr>
        <p:spPr/>
        <p:txBody>
          <a:bodyPr/>
          <a:lstStyle/>
          <a:p>
            <a:r>
              <a:rPr lang="de-DE" smtClean="0"/>
              <a:t>Matthäus Kapitel 18 Vers 3</a:t>
            </a:r>
            <a:endParaRPr lang="de-DE" dirty="0"/>
          </a:p>
        </p:txBody>
      </p:sp>
    </p:spTree>
    <p:extLst>
      <p:ext uri="{BB962C8B-B14F-4D97-AF65-F5344CB8AC3E}">
        <p14:creationId xmlns:p14="http://schemas.microsoft.com/office/powerpoint/2010/main" val="1286244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platzhalter 2"/>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161065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4"/>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l="-275" t="157" r="33635" b="-157"/>
          <a:stretch/>
        </p:blipFill>
        <p:spPr>
          <a:xfrm>
            <a:off x="6103344" y="0"/>
            <a:ext cx="6088655" cy="6858000"/>
          </a:xfrm>
        </p:spPr>
      </p:pic>
    </p:spTree>
    <p:extLst>
      <p:ext uri="{BB962C8B-B14F-4D97-AF65-F5344CB8AC3E}">
        <p14:creationId xmlns:p14="http://schemas.microsoft.com/office/powerpoint/2010/main" val="1166741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epskon '17">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tepskon '17">
      <a:majorFont>
        <a:latin typeface="Roboto Slab Bold"/>
        <a:ea typeface=""/>
        <a:cs typeface=""/>
      </a:majorFont>
      <a:minorFont>
        <a:latin typeface="Roboto Slab"/>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epskon '17" id="{BD535299-D0EF-416F-BCCE-668726E2A497}" vid="{54569C95-DB4B-468D-B2F6-60C3DF07178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Stepskon '17</Template>
  <TotalTime>0</TotalTime>
  <Words>425</Words>
  <Application>Microsoft Office PowerPoint</Application>
  <PresentationFormat>Breitbild</PresentationFormat>
  <Paragraphs>51</Paragraphs>
  <Slides>29</Slides>
  <Notes>4</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29</vt:i4>
      </vt:variant>
    </vt:vector>
  </HeadingPairs>
  <TitlesOfParts>
    <vt:vector size="37" baseType="lpstr">
      <vt:lpstr>Arial</vt:lpstr>
      <vt:lpstr>Calibri</vt:lpstr>
      <vt:lpstr>Klinic Slab Bold</vt:lpstr>
      <vt:lpstr>Klinic Slab Book</vt:lpstr>
      <vt:lpstr>Klinic Slab Medium</vt:lpstr>
      <vt:lpstr>Roboto Slab</vt:lpstr>
      <vt:lpstr>Roboto Slab Bold</vt:lpstr>
      <vt:lpstr>Stepskon '17</vt:lpstr>
      <vt:lpstr>PowerPoint-Präsentation</vt:lpstr>
      <vt:lpstr>PowerPoint-Präsentation</vt:lpstr>
      <vt:lpstr>Erwischt: Die Jünger battlen und bashen einander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Ist Dein Leben abhängig von Gott?  Erwartest Du echte Frucht nur aus der Beziehung zu Jesus? Bist du getrennt von ihm hilflos?</vt:lpstr>
      <vt:lpstr>PowerPoint-Präsentation</vt:lpstr>
      <vt:lpstr>PowerPoint-Präsentation</vt:lpstr>
      <vt:lpstr>Wie man mit Christen umgeht,  so geht man mit Christus um.</vt:lpstr>
      <vt:lpstr>Hausaufgabe Matthäus Kapitel 25 Verse 31-46:   Wie Gott die Menschen beim Gericht in zwei Gruppen einteilt</vt:lpstr>
      <vt:lpstr>PowerPoint-Präsentation</vt:lpstr>
      <vt:lpstr>Wie man mit Christen umgeht, so geht man mit Christus um.  Was man Christen antut, tut man Christus an.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David Manzolillo</dc:creator>
  <cp:lastModifiedBy>Ansgar N. Przesang</cp:lastModifiedBy>
  <cp:revision>43</cp:revision>
  <dcterms:created xsi:type="dcterms:W3CDTF">2017-04-13T20:06:20Z</dcterms:created>
  <dcterms:modified xsi:type="dcterms:W3CDTF">2019-04-22T17:56:47Z</dcterms:modified>
</cp:coreProperties>
</file>